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05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77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6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0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718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5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31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5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1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2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20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6F3B-C7D2-4100-96B1-D45ED4B0B217}" type="datetimeFigureOut">
              <a:rPr lang="fr-FR" smtClean="0"/>
              <a:t>12/09/2013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C2BF-6BBF-47C2-89DD-7F8DB488AB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87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9539"/>
            <a:ext cx="9143999" cy="372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420888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L’ Association Sportive</a:t>
            </a:r>
            <a:endParaRPr lang="fr-FR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AutoShape 2" descr="data:image/jpeg;base64,/9j/4AAQSkZJRgABAQAAAQABAAD/2wCEAAkGBxQQEhQUEBQVFBQUFBQUFBQUFBUVFBUUFBUWFxQVFRUYHSggGBolHBQVIjEhJSkrLi4uFx8zODMsNygtLisBCgoKDg0OGxAQGywkHyQsLC8tLCwsLDQtLDAsLDcsLCwsKzQvLzQsNCwsLCwsLSwsLCwsLCwsLCwsLCwsLC8sLP/AABEIAJABXgMBIgACEQEDEQH/xAAcAAAABwEBAAAAAAAAAAAAAAAAAQIDBAUGBwj/xABEEAABAwIDBQQGBwYFBAMAAAABAAIDBBEFEiEGMUFRYRNxgZEHIjJSobEUFSNCYnLRJDOCosHCFlOSsvAlQ5PhNGPS/8QAGgEBAAMBAQEAAAAAAAAAAAAAAAECAwQFBv/EAC0RAAICAQIDBwQCAwAAAAAAAAABAhEDBBIhMUETIlFhcYHRkaGx8AXxFELh/9oADAMBAAIRAxEAPwDqCIo0FcCURCUUSAJElFEgCQsgggCQRorKKAEVkaCUArIWRoroAkEsMPI+RREKAJQSkSkBII7IWQCbIWSrIrIArKPWVkcIvI4DkN7j3Aaqk2g2nbDdsZbmGjpHEZGdBfQn4BYWo2ppwS6Soa5x3m5eT/pBXDn1bj3cS3P7HpabQKVSzS2r7m5qdpTuiYB1f/8AkfqoE2LzP3vI/LZvxGqykW1VI7dM3xa9vzarCmxOGT2JWO7ntJ8rrysubVPjK19j3MGDRR4Q2v3THK2vrYbvgmfM0auhkIzED/KkAvfo691Pwbax87A+N+YbnNe0ZmOG9rgNQR3pgOWagHYYk4M0ZPFne0bs4zHN3+qf9SY82ScX3mmld34eIy6fFjlF7U4ydVXJvk18HSKfaMbpGW/E03/lP6q6pqhsguxwcOnDvHBYLMqT62m+sY44JHMbFG582U+q4u9hrhuNrtOvMrp0mvyttT4pJu+px67+MxJJ4+DbSrpx/bOu2QsqrBcabP6rrNk5cHW3lv6K2XrY8kckd0XwPBy4Z4pbZqmFZCyVZEtDMCCx2O7aBrjHS2cRoZTq2/4B97v3d6qINrapupeHjk6Nv9oBWMs0U6OmGlySVnSEFmcJ2xjkIbOOyJ3OBvGfHe3xuOq046LSMlJWjGeOUHUkEglIKxQKyFkaCAJGhZHZKA4UEZRKQApKUiKAJFZGggCRJSSgAggggBZHFEXGzRc/LvKKyyHpP2s+iQCmpzlmnaS4g2dHDq0uvvzOIIB6O5BGwXFftlhtKSJajtXgkFkLXPsRvBLdAehIVWfTFRt0jpqi3O0Lb+TyuJBLBVAepdmcbZX0zKiIFrX5vVdbM0tcWkG2m8KdV0jJmFkjQ5p3g9NQeh6rm/oKxDNTTwk6xTB4HJkrR/cx58V03MgM1VbMPj1o6hzf/qqCZ4jxsHuPaM78xA90qtixQskENXGaeZ2jA4h0UxAuewmFg/8AKQ134Vty8KvxaljqIzHMxsjDYlrxcXBu09CCAbqQVaCUadrAAwmw4OcXEDh6x1PjcpKkAWO222ifHenpiBIR9rJvETTuaAN8hHdYa8QtFjmJClgkldrlHqg8XnRo8yFyP6QXkuebucS5xPEk3J81x6vO4LaubO/Q6dZJbpckCPCYic0oMzucpzDwb7I8ArKGNrdGtaO4AfJRGPTzXrxpOT5s+hhGEeSJDomO9prT3tB+ajyYFTyb4mj8oy/7bJxr0qSuZEM0jgBw5k8gN5KrFzT7rZM1ia76XuMfULoml0FQ+INBJDzmjAGu46DyKqaKscJjUztc5tuzzsZ6rT6o+V+vrbuCs2yy4gQ0XjpwdSd7rHjwJ5DcON9Fpo4mRsDGABoFrb++/Ndcp9nGsnGT+qXqcEcfazUsXdiuK8G/JeBTPxOMROlDg5rQSbHXoLcCd1jzVVsrTuDHzSfvKhxeejdco7tT4WUbaDD2ST9nTjIcpMliQy+9oIHLf4hSKHFsrhFO0RvFg0/ceNwseHy+SrLDtxPZ14vxr+zWOocsy7Xht4J9G/64fUvBIQQQSCDcEbwRyW52excVLNdJGWDxzvucOht5rjdZi09RI6Kjs1rNHzOFxf8ADoflr3KwwOvq6GZkr3tnjBtI0NyvLD7WW2jiN9uYC00ilgktzSvoYa1w1EXti3XJ1w9PM7UsP6RdojEPo0Rs94vK4b2sO5l+Bdx6d619bWshifM8/ZsYZCfwgX0XBpq19TM+V9zJK4vIGu/c0dALAdAF6uWVLgeNggnK30J9M5W9PDcKNheA1MhGWJwHN9mf7iCt3g2xErgO0kjZ3XefLQfFcbjZ6PaxiuLMRUw5e5XOzG0zqYiOYl0J05mPqObeY8uu7/wBAR9o+Rx6WaL+RPxQp9l6OPdAwn8d3/7iQpipQdmU8+Oa28yWxwIBaQQQCCNQQdxBSkfZNaAGNDWjQNaAGjuA3IFd8JKSs82Sp0EjQsgrEAQQQQDpRIyiQAQQQQCUEZRIAIkaFkAlE42CUQqrHq9sTWtLgHSGzQTq62psOPDzQD4qrn5Llm3+zNY+eWpy9vG43+yu50bAAGtdH7VgBvbcbybLe089t+9TYqnkVUHnoOXQNkPRvJUBslYXQRGxDBpO8dQRaMd4J6Det27CqZ1Q2oMMfbC/2lrEnT1nAaOcLaOIuNdVbioSgScHwqmpGZKeFkY4kC7z1c8+sT3lWfaEbjfof6H9fNU4qEsVaAsJK4C+Y5banMbW693VZXF/SHRQXBmEjhwiBf8AzD1R5ql9LPr0QPuSsPg4OYR3esPILjD3IDveB7WQ17HOhzBzCQ9jrBwBJLXWB1BHEcirihqhIDzbv/oV55wHGHUc7ZWXt7L2j77D7Te/iOoC63hWLATxuabxzWbfgQ/2D52RArfStinrQU4O4GZ46m7I/lJ8FjYpE76QK4vxOoB3R9nGO5sbSf5nOVfDKvN1KubZ6+kltgkWjJEc9ayIXkcGjrvPQDeSs/UYwSclOM7+Lvut/X5JdJhQJz1DjK/r7I6W4/LosOxS4zdeXU6f8ly4Y1fn0JwxeSY2pmWH+Y8fIbvn3KTR4WL5pnGR/Xd3dR00HRLY8AWGg4DgnGyKryVwgq/P1LrEpccj3P7fT5LiGotoNAOA3BFXYoImOceG4czwHmqsTKsqJfpEwZvZHq7kXcv6eapjxqUrfLmzTNmcY1Hm+C/fIscJYWtL36vlOYnodR3c/LkmNpHt7A5gHEkBt+BJ3jwupHaKqxmTNJAzm+5/ht+pV4XPKpP9ozypY8DgvT69RNBUOoyIpQ0RvN2yDQB5Au1/6/8ABcSPUSsjbK0seLg/8uOqrsOqXMJhkN3M1Y732cD3jcpa7TvdevyRCXY1D/Xp5eXwbfEccD8LihOrnTdg4c2RWlHhYxBIwaQNADQGjoLfJYWtqssjAXWaM7gDuDjlBPfZo8lc0OPxMG8noB+tl6MHcFfgePljWRpeJ0yhqNy0+F1llx5m2WX2Ir9XOt8B+qebtnUH2S1n5Wgn+a6oyVjkzujqkEKixTE4onEySMYDr6zmt14jUrks+PzSD15nuHLMQPIaKz2Zo4Jw7tmxFwJyGSd4udBYQRWfvI1Jsbok5OkS8agrbNPW7a0jN0heeTGOPxNh8Vb4LibKqFssd7OuCDa4LTYg28/ELi1e1rJHBrmvaDo5oeGkHX1Q8B1he2vJbX0V1+s0JO8CVo66Mf8A2eSvhdSoZsUdm5HQkEEF1nGBBBBAOlEjKJABBBBAEUSVZEgCQQQQAK5n6Raj/qeHs4MZM/xdcX/kXTFyX0pnJidE/gY8vjncP7woYL6KoUuOoWegmP8AwqbHJ1UAuxU7u/5j/wBKQyqWMxfaaKlLWvJc4m5DbEtbY6lWeHYrFOM0UgcPiO8bwoBpBUI/pKqRJ1QfMALkoCD6Q5c1BL3xHylYuOFy7JitGKmJ0UhcxrwPZtnuCCDqCALgaHXuXOcY2QnguY7TsHFgtIB1j3n+ElAZ5xWvwmWRlFG+40L3Rg3DsrXG1j+YOsNNLLLYbRuqJWxN0ufWPuNHtuPcPjYcVsMdnaxmVgs1rQ1o5NaLAeQQFBtXPfEKt3AzucO42I+FlV9q6f1WnLHxPF3QKx9INE6Kue06B8dO+/MGFgd/M1ygU77AAblz5Ek76nVibaroWlIxsbbMFh8T1J4qW2RVjJU+2Rckot8z0ITSVIsGyJYkUASJXbLNwNVkHMSr+yZp7TtGjqePglYdF2bAD7R1ceqp6V/bymU+wzSMdef/ADpyVt2qvOO2O1e5nCe+W9+3z7kztFU4g/8Aaaf+P5KV2ira9/28H8fyUYo972f4JzzuK9V+S5MirsWGge324zmHVv3m91k8ZEzLKkI07GWVxoqcXmzOYRxBPgbIqZ6arqN7IoZTox7po2dexLMx7vXA8CkQPXeo1GjzHPdJsuInqVHKqyKRSWSKjRtGRZNmWn2GrC2YhjnhxuLQ0wklcC06dudIm3ANjobLFtkVrs9V5Jm5i0NNiQ+ofTx6OFi4t/ecfUO+5SHCQyu4MuNuYXtnzPE4L81nVEkT3EAggMEerWNDgBmRejyqy4hCPfEjD/43OHxYFG2xMWdpjMF9cwghewnRou+R37y2WwHDXmmdhHf9Rpfzv+EUhVmqmVjK8XsdyQRoLqOIJBBHZALQQQQAQQQQASSUpUJxZrpHWO4loBuLhpsbX368lwfyOpngwtw5v7eZDdGhB5C47xfxB/pdJld+F3g139AqttaFGqsQ5FfIyySyy3Tu/X/jIcwVmOdgSXguaNSB7YA5Dj3LIelOiZVR0NVE7PGJbF7dxjkGYG/DWK3Qu5qVjVdmBBNx118uXgs56Oqn6QKvDZD6rmOmhJ1yPa4B3xLHeDua+m/jMspR2ybfr8iI3HUctenHw5/PvUTGdoBAyzdZDoAeHUqFI90bnMkGV7HFrmng5psVWbQMMrA4aujv4sO8eG/zXqliklnL3FzyS5xuSeJSqepdGczHFpHEGxUQOR5lANzgG2ErnsikAdmOUP3EdSBvWwbVAa3u73j/AGj7vz6rkuBv/aIjycf9pW6+mIC+fWqPJWqndVqPLVoCbLUgOc4AZnAAusMxANwC7eRdUskZqZooBr2sjI/BzgHHwFz4Jmord+q0/oiwkz1L6t49SnBZHfjM9tiR+VhP/kHJAK9OuE2dT1TBpYwPPK13xed5PILmUT16Y2kwdldTS08mgkbYO9141Y7wcAV5mq6V9PK+GYZZI3FjgeBHLmDvB4ghVyRNMcqJTJE82VQGvSw9czidSmWAlUWunLiI273e0eTU1LUZRfy70ilGW5PtO1P6IoV3hKd91FpCQ0ADcBZOCVV/aoxKqOFmqyUWHaqDVyXmi6Zvkk9soxkvKD7rfmrQhTKZJ2q80WpmUWaYnQXJ3ADUkncAOaZdKtt6J9mjVVH0mQfY07gW33PnGrR1DdHHrl6q0Mdsrky0i4292VMOCQNA+0pC2SSwvrKft/DO8HuauQxPXq+spmzRvjkGZkjXMcObXCxHkV5jx3BHUVTLTy3vG6wPvMOrHjvaQuqSONMZjepLJEmljZxF/Eq5pS0bmtHgFm0aLIQYWud7LSe4EqwpKGcODmNDSNQX5CL9WuvfyVjFUJ8VCrtLdpaG5qWeosauoL8t8oDRZt99rAAbhw4LR7A4RG2ra5oJdGx7szje1xk3DT76oBOt16Nqe7JZj95wjb3M1d8XAfwlWirkZuTqjZo0SUtzMII7IIIBSCMlFdANsqmB9na2tp381Lnr4w3RrfILmW1WKupKt4fo2QNew8CLBp8iPl0UGTay49pVYOiUOLNkkdGNHAZh1G4+Vx5rBT4sYZpYpNWtkeC08BmOUt5G1iCE3sFWuqa8vb7EUbi88Lv9Vje8+sf4VN9Jezz3/tdMC5wAE8bdXOa0aSNA3kCwI32A5Ll1WB5YquaIaGzjNtM19LtdzbwPfw8ExLivVYGPF7gC/UHl/wCkbsWPFeU9CrtIrRpcQxFRPRQ0uxZxbubDO53cS1o+LmrL1OJE6DUnQAakk6AADiuuejDZw0ML5Z9J6ixc3jHGL5GH8WpJ7wOC9HR4NnEskR/SZss6S9XTtu5o+2Y0avYBo9o4uaN44juseXsqri4Xo36S3mud7X+j+OdzpqNzYpHXLoz+6eTvIt+7ceNrg8uK7mSceraQh12Alp1sASR07ky2mkO5jvFpHzVtiVLNTPLKhjmO3C/suHNjtzhu3KL9JUAVhtI9rw92UZbmxcLk2IsLd6tzWKm+kofSkBcmtUGsxPL38lV1dWdzdOas9mNkqjEHXaOziv60z75euUb3noPEhANbPYdUYjUNhh3uN3G3qRsHtPdyA+JsOK9IYDhEdFBHBD7MYtc73OOrnu6kklVGy2EU2HRdnT7zYySOtnkcOLjy5DcPirr6e3mrIExc+9KWw301v0mmH7TG2zmj/vRjcPzjhzGnK20+sG8wi+sG8wjB5bzEEg6EaEHQgjeCE5nXZtu9iYK8maBzYqnj/ly/ntud+IeIPDjuNYTLSSGOduUi2o1Y64B9V252/hxWTiaKZHacxudw3D+qezqMHo86hosnRIzoZ1HzoZ1G0tvJGdNRO3nmfgE05/Dmttsj6PZqotfUk08HXSZ4/Aw+yPxO8AVKiVcyu2R2ZlxKYMj9WNtjLKRdsbT83HgPHcvQ2E4bHSwshgbljjFmjjzJJ4uJuSeZUbCKWClibDTtDI27gN5PFzjvc48ypoqRzWkVRk3Y+sN6UtjzXQiaAftEI0AGssWpMf5gSS3xHFbMVIRicc1ZkHlmKcDepkWINHH4LpPpK9H3budVUAHaG7poBp2h4yRj3+bfvbxrv4+dCQQQQbEHQgjeCOao0WRfjFwNwJ8gifjL+AA+KpGvSs6rRdUW0Es072RsLnPe5rGNGl3ONgNF6M2fwptHTxU7NRGwAn3nHV7vFxJ8Vz/0SbIGK1bUts9zbU7HDVrXDWUjgXDQdCTx06hmV4qiknYaCLMjurlQIIIIBDiUzIX8LKXlRZEBldo8BfXR9nIIiAbtJDg5h5tcCCP68QVhX+iie/8A8ltuXZm/nddup6a4unTRqKBzPBcFqaKPsoDC1t7nLG7M524uc4uJcdN5UqV1dwLL9xW5qaWyjtproDjWPbFT1Li/s4mPOpczM3MeJc0eqT1tdUrvR1We8zyK9A/RAkmiHJVpA4fg+ydVSOD2MiLxukcC5zfy30bv4K8EmIfec3wBXUHUI5Jl1AOSlA5s6at4n4JiSorPeP8ApXTTh7eST9WNPBSDkWICrlaWvyvad7XR5h5FZifZiUm4a4dGs08LvXoM4S3l8EX1Q3l8FAPOLtnKkbmEpP8Ah2p9xejfqdvJF9TN5fBKBwKjwCdpB7NhP4gT/TVX0UleNLiw4BddODN5JJwdvJAcrbUVvFLFTVrqH1M3kiODt5KQcxNXV9Uy+sq+q6p9Tt5JP1M3kgOTSVtbwuoNbPWSNLZGh7eTm5h5FdmOCt934IjgbPdHkoB56nwOUnSO3QXt8Ux9ST+4V6KOBM90eSL6hZy+CUDzr9TT+4UpuCzcWFehzgDPdHkh9QM90eSigcSwmOWnOaOBod75GZw7id3hZX8eP1nEFdO+oGe6PJD6hZyHkpBzqPHqrkVIZj1TyK3wwNvL4IxgjeQ8lIMKMeqfdKV/iGqH3FuhgreSP6mbyQGE/wATVY/7RPis/tFAa05pKVzZf82MgOP5xud469V10YO3kljCG8lAPPB2Yqb+rGSOth/VabZTZ5sDxJUQvle3VrSB2YPAkX9cjrp0XY24S3klDC28koFLDj7zvY4KbHi5O8FTvq0DgligHJSCOzEbqRHWpQoglilQBtqUsTpIp0rsEBYIWS7IWUgdpJ8mh3H4Kb9Jbz+arbIWUUByqmzHQWA+KdhiuAo1lOo3XFuSiXIBdki7JSrIi1Z2CI6NRZGWVm5igSjVXiBlsV052aeaxKsrgjGNDswlO1RWQA7FF2SXGNU/lQEQwpDoVOypJYoBB7NF2amdmm3NUgjdmh2afsjyoBgRIdkpOVCygEbskOyUgBHZARuyQ7JSbIWQEbskOyUmyIBARjEh2SlZUgtUoDHZI+zTuVKa1AMdkgIlKDUoNUWCJ2aHZqZ2aBiSwQzGk9mppiTBaiAz2aPInbIWUgayIZE7ZCyAUgjQQBIJSCASlRvLTcIIkBPjqQd+nf8AqnDKOY81WI1TagS5aoDdqfgorN+qJGxWSoErKm5k+Goyy6Ag2QslvZY2RNYTuQAjGoUrIkx053lP2SwNZUVk/lSTYb0sDGVNSNT7ZATbySZGoCIAlgJLUtCUCyFkoBHZRZIghE1OWSCLFCA8qGVLQQkbsiaNSnUgbylkBEJLgnbJLglgZSggjAUkCmlLBCQlAITQ41KsmQltudx80AvKosw1UjOeiZndcoiBpCyCCkAshZB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8229600" cy="1143000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Témoignages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2958345" cy="341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Qu’est-ce qu’on y fait?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fr-FR" dirty="0" smtClean="0"/>
              <a:t>Cette association permet aux élèves volontaires de faire du sport en plus de l’EPS.</a:t>
            </a:r>
          </a:p>
          <a:p>
            <a:endParaRPr lang="fr-FR" dirty="0"/>
          </a:p>
          <a:p>
            <a:r>
              <a:rPr lang="fr-FR" dirty="0" smtClean="0"/>
              <a:t>Au départ, on effectue des entraînements à la salle de sport de Ste </a:t>
            </a:r>
            <a:r>
              <a:rPr lang="fr-FR" dirty="0" err="1" smtClean="0"/>
              <a:t>Pazanne</a:t>
            </a:r>
            <a:r>
              <a:rPr lang="fr-FR" dirty="0" smtClean="0"/>
              <a:t>. Puis, on peut effectuer des compétitions à l’extérieur.</a:t>
            </a:r>
          </a:p>
        </p:txBody>
      </p:sp>
      <p:sp>
        <p:nvSpPr>
          <p:cNvPr id="4" name="AutoShape 2" descr="data:image/jpeg;base64,/9j/4AAQSkZJRgABAQAAAQABAAD/2wCEAAkGBhQSERUUEhQWFRUVFhgXFxgYGBkZGRweHCAcGBodGxgZHCYfHxkkHBgcIC8gIycpLCwsGR8xNTAqNSYsLCkBCQoKDgwOGg8PGiwkHyU0LCw0Ki8tMCw0LDY0LCwsLC8qLCwsKiwsLCwsKSosLDQsLCwsKSwsLS8sLCwpKSwsLP/AABEIAM8A8wMBIgACEQEDEQH/xAAcAAACAgMBAQAAAAAAAAAAAAAABwUGAwQIAgH/xABNEAACAAQEAwUDBwgGCQQDAAABAgADBBEFEiExBgdBEyJRYXEygZEUI0JSYqGxCDNygpLB0fAVJFNzsuEWFzVDVJOi0tNjwsPxJYSU/8QAGgEBAAMBAQEAAAAAAAAAAAAAAAMEBQIBBv/EADIRAAICAQIDBQcDBQEAAAAAAAABAgMEESESMUEFE1FhoSIycZGx0fAzQoEUI1Ji4cH/2gAMAwEAAhEDEQA/AHjBBBABBBBABBBBABBBBABBC64w530VE5lSw1TNG4lkdmD4NM11/RDW666RSaniXHcU0T+oyGtqt5ZtvcMfnTf7NgdB4xxOyMFrJ6HUYSm9IrUcHEXGtHQi9VPSWeiXzOeuiLdvfa0LTEfyiQzlKKimTe7cM7WN+t5SK3d/WHuiOw3lfSyT2lU7VEw3JLkhSf0QSxPqx9IsJrwihJKhEUWAAAAHko0AjPn2jHXSta+fIv14E5e89CvVPMzHp4PZUqSF7pBMuxsR9ae2Ug76DTSNMYtxA1ya1VNzp8392WURb39IsLMSbk3PnHwm2piF51j8C3Hs+tc22V841xAhDCrSZ5fN294eWBHybxvxEptdG/RSnIjBj/FSy/plQNgPbbzA3tFebGcQqNJMmaFOzEMfMd5rKNPxiau++S1208XsRW42PB6avXwW5bavnRjUoEzKSSqruxkzcv7Xa2++JfhD8olHOTEZYlknSbKBKfrSySw9QW9BC2TgKtnkGe4Xzdy5F/ALe2w8I1ajgOYjFTMW48mi0smC96S18im8WyXuRenmdYYXi0mplibImJNlnZkYMPTTY+R1jbjkThfi6pwirLSmzKGtMlknJMXzHQ2sQ249Lg9U8O46lbTSqmUGCTVzAMLEdCD5ggjSLCeq1RVaaejJKCCCPTwII+Xj7ABBBBABBBBABBBBABBBBABBBBABBBBABBBFZ4848kYXT9pN70xriVKBszn9yDq3TzJAIEjxFxPT0Mozaqastel9WY+CqNWOvTbrYQlMd5gYhjbtIoEanpb2ZycrEf8AqTF2uLfNpc+JYRDYFg1TjVSayvZjJzGwuwDa/m5Qv3ZY2JB6W1NyL8Jyy1EqQqy5a6KFFv59d4zsnM4HwQ3f0L+Nhuz2pbIjeGeCKbDwHa0yf9cjUfoL9Eee+u/SJmfixPsi3mdTH3CsEmVB7osvV22H8T5D7o1sf4XxKWD8mkSZ29j21jp9hlTUix9o9YzVVO6XFLd+ZpcdNC4SRwPAjVZ2MzKEOVjuwawYaHS1mB/nTYwfhF+3Ymqk1NMylWldnldTrlZHRyQ99CRlBA2uARrcqKKsWXWpiEkyi81WAK2DXQS2ysCQVCy1Fweu5vCWlCtp66bSyqmYjynmKO+xBKm2gudwL+MaNdEYJ6/czbMids9I6+Q1eLuFKqjJnUs0VErUmnmlRNA69nMFi/kCCdfpGK9hvEEitATMUcG7Sm0bS9x5j018bRV+Ia/GKhQk95k1RoMgAJB6HKoYj1jJwfwXNlzUnTlK5TcLcA7Wufjt98cWwp4OLVa+RYx55CnwtPTz+4xMMwWXclVRDvcBcxO2++0bU+XLXTvOR56e82/CNOCMtpt7s1ND6T7v584rGI1OeYSNhoPQRM4vU5JZtu2g/f8Ad+MVTEKwSpbOfojQeJ6D4xJFNvRHWqitWUniKfmqZhHQ5f2Rb90WfDOcdfTUsqlpzKlpKFg3ZhnI1JuXJXduijYe+mzad8omMNGJsT18SB4ecY5UosQqgsSbAAXJPgANzH0UElFJdD5axuUnJ9dyzzsfxKtIZ6qc/UDtGAFtDZFsAdPAR7SmrkIZaioDDUENMFvQhrxpUomUuVZ8uZJa+ZTMRl/xDa4P3xYJmOXTuizHruPUR2RkW/FOKy2B+W1RIIP5+YfirNr6ERcOG/yg6uRZK2UtQoAGYfNzd9zplbTpZfWKwjzZzKi5nZiFVRqSTsAB1izUPIqvqnBqGl00sdGImP5kKhK306sOnnADRwbnLhdQB/WBJY37s4GWR6tqnwYxcaWrSaoeW6upvZlYMptobEabwtsK/J8w+XLKzjNnOy2zl8mU23VU031sxb3xScV4TxPh2a1RRTDOpb3bS626CdKB6C3fFvVdoA6Fgih8Cc4KTEcstj2FSdOyc6N/dvoG9DZt9Da8XyACCCCACCCCACCCMVTVJLUvMZUUC5ZiFAG+pOggDLBFawvmFSVVV8mpXae4BLvLUmWgF9WmGwNzYDLfUjztYKmpWWjO5CqilmY7AAXJPkAIAhuMuMZGG05nTz5Ig9p2+qv7zsBCGwrB5+OVj11ZdZGawUE6gbS5d9kHVvEm2pJEVxFik7HcVPZlsjNllBtpcpfpEX0NhmIHU210hqqEp5SyJAyqihR5eP6xOpPiTGfm5DrXBDm/QvYeP3r4pckZaqoWWolSgFCjLZRYKBpYARET6yWgu7og8WZVH3mJvg6dJmVjyJiBnElZyXuRbOyOMu2ncOv1j7snEPNTDKWe8mfKczZbZWHYKfMEEnVSCCD4GKFOK5IvW5iqfCkYuT2PioNeBYqlQhVgb3BTIPd81e99c3S0UXjDjXEcOxKZTIwK51aXowzK+qXu1iRfKTtdTFmfnvRKCJMppZI3yDfobAWNvOFti3ETYnichlUsEdRci7FQwZi3QKBfTYe+NWMOBNtbaGXq5y82ywVHNvFgpUyVtbdVYn9pWv8AfFewAVVViQqpqG+YGYxBA9nJ11uRDGSilk6qijxKj+EZKR1Fiq93XQrb4iM+WY3FxUVua0cGMZKWr2CPhbvNYEKDYE2ufE2GwjzKBCjMbnqQLR7ikXggJjWrsUlSQDNmIl9sxAv6DcxV8V40ktoJoC+VyT62BsPKO41ylyTOXOEebSN3E6vtH09kaD+Pv/hEZU0SzMucZgpuFO1+hI6218tTEe/FVOD7THzCn99o15nGUqxyq5OtrgWv0v3tomjRb0TI5ZFGmjkiN4ommZULLQXKgKAOrN0A8dhHS3CWEUlDJly5clVmKirMmKi5nYCxZn9o3JJ9+w2jmvgmukpiEqdVvllo5mFsrN3gCy3C62z26H0tD4oePKCbbJVydb2DN2Z08pmX742q4cEVE+ets7ybl4l6mV8lxZ7EeDLcfC1ogcR5VYbOuRTrKJtrJ+a8Por3Nh9X79Y+SZyuoZGDKdQykEHroRod4mGxcdnYXDWAudhpqbxIRFO4PwzD6TFp1LJBM5KdHV5jhjqWExVsLA5Sh8bE9IZEcpSeODKx01wY5BUEG2t5P5u1jf8A3fTxta1hbpDA+NKWrliZImZ0PXwPgy7qfIgQBOwWj4rX1EfYASnOLlHKWS9bQy+zZO9OlILIV6uq7KV3IGhFzYEa6HJ/m3UtUyqGrbtUmErLmsSZitYlQza51JFtdQWGthaHyY5I4qw9pGLVIo1KdhUM0vJrkKtmW1/AjT0gDriCFTyy5wmpmJR16mXUnRJmXKsw9AV+i5/ZNuhsC1oAIIIIAI5Z5xcX/LsRdZZvJkfMpbZipOZvO7EgHwA8YfHNHjD+jsPmTFNpsz5uT452B736ou3uA6wnOQfCCVVY9TM1WkyMq+Mxs2QnTZchPjfL5wA2eUvAgw2jGcf1ieFed4rp3Zf6tzfzLakWirflAccdlJWglMRMnAPOINrS9QF/WI18h9qG5UVCy0Z3IVVUsxOwAFyfcBHL+CUzYpiM6tqAWlCaXIa9iTfspQ37qgC4voq26iOLJquLkzuuDnJRRZeX/D4o6btXH9YqFB1tdJZ1UeROjEfo/ViyYfT9tOSSGCvMDlbi47ozG+oNttvEQSZLTZgXMoLfSb2RYXudRoAIkcD4SqZNelXNnU708mXNyiX2gY5wNSGuvS1w2tttbRiVwd03OX55G1bOONXwR5mhwtwBOXEErhiMifkzIyS1uuUgqyDLMNiDc+o1vrFY/KFopK1NNNUjtmBWav2VsUJHj3iPS0UPBVqDOnTKecZTB9hexuSdbb7dQYmZ2C1eIT5fyrKsuWtmdOtzc2BPtnQXsAAB6HS4oVy3ly6GaqbbFxaN69SUpeCpLqGySwGFxoSYmsKwGTSh2RbEr0Gptso16mJKTKsAqjYAAb7aCPT30GgsTfTU7ixN9r+A6Rjysk9m2b6hFbpL5HnN3b2OYlbDTS/tX9B4dbR9JjBW1qSUaZMYKii5J/nUnoOsKXibiiZWzLLdZYNkljc+bW3Y/dsPEy0Y8rX5eJBkZEaVvu/Av+Lcd0si4D9q31Zeo8NX9ke6/wCF6bi3Maom3Eq0lfs6v72O36oESXD3KWfNs1SexT6osZh92y++58o8cxuE5VKkoyEyqGKMSSSbgFSSfRvDyEWKpYqsVcXxPx6FG2WTODm/ZRHUPL+vqgJuUETFDh3mLdgdupa/qInqHkpOb85PQaj2FZ9Ou+XWGRwNUy51LTtL9gSlFtNCoykHTcEeHn1i1gRTlnZEm0tI6PTl9zv+mpik+eu/MVlDyNki3aTJrnW9iiA+GlmP3xuYnykpFkMEl/OFGCMZkwnNbQkZgu/lbyhh1FRkFyL3jRq6sMBbpqYq25Vq/e9fj9ieuiD/AGLQQ3B3CEiuV5bTZkmolm5FgwK7GynKQwOh1P36SVfyZqF/NzZb+TBkPu0I213ER/Dp7HHArG1qibLJF7EnOgHoSRD+o6gFbMRppr4e+L+Vk3VWrhls1ruirTTXZW247p6CHocCxfDmLU6zADv2ZWYjWG5l638iVv4R94t5l10+UKeanye62mgKytMvqLhtVW3Qb3PTQPGskL7SkeYuPuiocwMIlTqKc8xAXlS2aW30lI10PgbaiPKe1Z8ahZFb9Ue2YEeByg/4YlcMw4P3m1HgD+Nto36GZUUcztqSYysPDqPAqdGHkREMkt1XtAGC3y5he19Da/jYjSJLD8VzHK+/Q/uMb+pkji4F52S5hWVU2kTSbXP5ljbxOqMT0Om2vSGknEsrqQD17yn98ci45bMumtrk/cPwi8csuUH9KSTUTJ5lS1mlMqoCzWCkkMTYe0RsdoAf+K46ElMwzAKpZmynQAXNh1PhHObYkJlW89gF7R3cjwvfTzOwh5YDykw+lsezac42ac5fw+honS/s9T00jNxVyyo61D3BIm2OWbKAUg9MyiyuL9G18CIA5tx6rbtUqJZKNLZSpG4sbqb+IIv746f4F4sTEaKXULbMRlmqPozABnX01uPIiOauM+GqzDnMqqlgq1wk1b5HtY902GovqCAfxi0fk+cTNKrjSG5l1Ksf0XlqXB9CoYH9XwgDo2CCCAEp+UtWWlUcqw7zzXvfUZQijTzzn4RYuQWD9jhQmHeomvM67C0tetvoE3038oX/AOUbUXxCQlvZpwb+OZ3/AAy/fD34awkUtJIkAAdlKRDa24ADHQC5Jub21veAKbz04i+TYW0tWtMqWEoW3y+1MO+2UZTv7Y8YoPAtB2VDL8Zl5rfraL0GmVVP6x6Rpc8MXNZi0uklk2kBZQB2zzCGYjysUF7fR66RapUoKoVdFUAD0Gg+6M3Pn7KiafZ1esnPwI3iGgmzJTdjPmSmAPsmwbrZiBm+B6DSFrS4rWYfMuGNmNyCS0t/Xz+BhvRpTeHpc24KFg246fDaKlGS6tnyL1+LG32tdGU7lhLzGomHfMlvC5zk/wA+cX6MNJhaU6CVLUKq9Brr1uep84zmYQjgAFitlJ6Hx92/uiK6zvJuSJqK3XWosMxzX0A0sALbdSb6m8a1VVS5EtnchUW7MT4k39SSem5jYhY8ycW7SoWSuolDW312tf4Cwt43j2irvZ8JzkXdzDiNDHcdnYjPWXLVsua0uWNSTtmb7X3Ae8lkcEcukpLTZ1plRuCLlU8l8W+1b08Tv8D8IpRSFJX591HatufHIPADbTci/hF5paQKAT7X4RDk5bt/s07RXXx/PUrV08H923eT9Pz0IwiIDjLAVqqdkO9u6fBh7J+JsfImLNXJZz56xrOgIIOxjKhJ1WaroaOinHR9RacnMeaVNmUkzSxLoCdQRpMUe7W32W8TDmmTLKSNdCRCL47oXo6uXWStwwzeGZdr+Trp7j4w18GxhZ0hZks3Sal18r9PUHQjxBjUy2tro8pejM+mD3qfOPqjZnVTNodvCMMF9SOoJB9RBGRJtvc0kklsJDFgJOOEjW1Wj6+LMrkadLtDvtCO4tP/AOZf+/lfgkPG8avaPuVP/X7Gfhe9YvMIpHNPiYSKY06n5yeLH7KX7x99io9/hF3hR8LU/wDSGJz6iZZ1ViUvqBr830scqKbX8AYr4NcXJ2z5R3+xNkyeirjzlt9yx8vOFitDMl1KBlnsGKHwsAL/AGtjpqNOo0p3HXL1qO86TdpBOv1pd9AG8VubBvQHpd1o4VhkXuqotc3ufdGrW0InS5iTjnE0EN00Omnhb9wiWvPnXc7Ndm91+dTieJGdahpyWzObZs4ta/QAfCOq+UOF9hhUhLWLL2jeszv66DowGvhbpHMOP4O1LUTJLbo1gfEHVT7wQYePKfmK1WhlTNJ8lQSR7MxBZc1ujAkA+oI3sPq4yUkpLkz55pxejHAx0iLGOj6h+P8AlHsY2ttjfw6fGK1jmNyaaW06ewlywwF7E+0bAAKCSfQbAnpHR4WTE8Lp66Q0qcizZbbhhqDYi4O6sL6MNR0hF/6PrgPEFMwOammuVRmAJUTB2bAn6yZwcw+ifMiJiZzpV5iysPkzJk+YwRDMsiXPiAxJAPp1NxGhztxj+r09PNYTKlisxnAC2CgoSFGwZibDwQwA/oIheDcReooKWc578yRLZttSVFzoBudYIATP5QGBM2JUrIADUSxKBNgCyvbUjW9pi3J6Wh/wuecODmc2GuoGZa+VLub6doR1tot5Yv52i9Y1iHYU06dp81KeZqbDuqW1PQaQBzfhoNVjlXUHNlSbOYZtxdiiKdei/wCGLrUVKouZjYRQOXdQZUqe+hzPLVRfqoYkny7wjUxfFZtbUCmlH2mysemm/ogsT52jIvg7bmuiNvHlGmhSfN9PEu+A1z1s4sl1kIcq/bbqT9lR8SR4Rbq9zLQKug2v/PU+MaWCUMukkKoFgFso623J9SdTHqqxAvpYAff8YzZvin7K2RdinpuabsAB4lsv/SzX/wCm3vgnzQqpYXZpmX0WxN/jH2CPSQ1cVxASJMya1rIpNjpc/RHvNh74ovLPAzV1jVM0XWU2c+DTGN1+Gre5fGM/M/F7BKdTv84/jpoo/E+4e9gcB4OKehlI1kJTtJhIsbt3tepIBC+Pd8ontk6cfVe9Pb+CjLS6/R8o7/yTyNYg+EZ2xB/Ie6NVJgO2o9CPxEe21ZQinY3166W928YaclsmX5KL5oyGYGBLsbgaWG/XpGBGuASLabR9/wDqCOW9TpLQheKMJWfJZG2cZSfDqp9QReKlypxV5bzqGb7Uss69bWIVxfwvYj1MX3E1+b9CP4fvhX4HM7LH2AJtMZwfMumex8s1j7hGnjf3MeyD6LX5FPI9iyE146fMbQX+MEEEZRdEdxd/tl/7+X+CQ7pLXUHyEJbiOUGxwqdjUShp6JDloj82vpGx2j+lV8F9DOw/es+JF8bYkJFDPfqUKL6v3B+N/dFf5R4aJdP2jD84xbzK+yv4MffGrzmxArJkSR/vHZz+oAAN/F7+4Rb+F6US6aWFFhkQD0AH77xF+nh6/wCT+hIvbyH/AKr6kopJJJAAvoBrYeseoIIzW9S6ULmzw320gVKDvyBZvEoT/wC0m/oWih8t8Y+TYlIb6Lt2TbbTO518CQfdDtxWxlkEXDaEHUEdQR4QheKsENLUsoBCHvSz9k/vB093nH0vZN+sO7l05GJ2jRo+8XXmdLVsh2Fpc0ym8ciP8VcfgRvCy4y4BxWpQKatKpFOYKVWSc22wGU6E2u3jteF7TcSYgi5pdVUWbU2mudtNr3iewrnNXStJvZzxfXOuVvcyW+8GNsyi2cqOAXpWmVNWnZzBdJatl7osCznwv7I12zeIhacb8QmtrZs690Byy97BF0Xfx9o+bGG3T8XDGKR5FL81OmAJODG/ZSz7bggguCO4ALauL2GphOYeFU+GYUtNJUZ6h1DuR33EvvsxPkxUAbAN74Ac3A8js8No0Bvamk6+qA/vgjY4ZkstFSqwKstPJBBFiCEUEEHYgwQB6xigFTKl5SGCzqecpDaHs5qTNxvopt4m0QPN7ETJweqINi6CUNL+2wQj9ktr0jBymx7t6efKJ79NVTpepucpdnQ+Q1Kga+x7hr89v8AY07+8k/4xACCwis7GimOPaLlR62FvhqfdFi5ZYPlR6lt37iegILHzuwA/VMUaVNM0SZI0Ga3vdrX9wsPdDtpKRZSLLQWVFCj0H74ysp93FrrJ+hsYq7ySfSK9XzM7uSbnUx5cnKyg2zWBPXcHTwPSCMc2oVfaYD1MZpqGSPE6cEF2Nh/P3xHVeOKNJfePidv4mIefUM5uxuf52j3Q60KwtD8txjIQSrTrt5IupH7K2+EPICEHhc6ccSvToHm55mVCbA2Vswvca5Qba72i70fM7s27OqlzJDjcMCw/cwHuP74lz8ey3hUN9FyMzFtrg5uW2re/wD0YselcjYkehtFeoONqWbtOl/tAf8AS1jaJhK5D9L46fjGJKqyD3TRpqUZLZ6mVEA26m+5P4xkmIVtfTNt5/zePCuDsQY+dmL3sL+PWOPiemKvHzbfz1hR8QzjJxmRM1tmkNodSL5GHvsR6GG9VDuN6GE9zQlWnSXAIJQjNrurXGviM33xq9l7zcX1TXoUs7avi8GmOaCAQGMgvCXxz/b3/wCxK/BIcVGtpa+n+cJUyy+OPrtVudfBGLW+C2Huh2yFsqjyEbHaW0K4+SM/C3435sVnOF2epppQ17hIGl7u2X78qwzqBbSx77fE2hV8dsJmNSUGhXsFN9r3z/CzCGvSDuL6D79Yjy/Zx6o+WvzOsbe2yXnp8jLBBATGWXjQxZtFHqYXXNGUPk8prd4TbA+RViR/0j4Rfa+eGYW1AEUDmdUoadEDKWE0ErcZgArA3G/UfGNjs9NWRKmXp3MiqcOKZnzY3Bv6A7+7+MTWJYGgW7EHpqNfcRFXwKtMqcrDrp8ekWStrDMa+wGw/nrH1J80bvKLEpdPXzu0ZElmS4LOwUDKyEanrpaLHLZMcx6Qkol6WmQOzAZQcpzHexszlE9NR4wo6xPnWA+sY6U5JcCvQUjTJ6lJ9QQxU7qi3yKR0bvMT4XA0IMAMeCCCAOeeVHE60uN1UqYwWXUzJqXJsO0V2Mu9zbW7KPNhDL520rPg1RlF8hlud9g632+PoDCo5wcrJlHNerkZplNMcs/VpTMb2bxQk6N02PQtYeWPM9KyScMxNie1Qypc0sRnVhl7N23D2Ng/XY62LAJfC6oSp0uYdkdW2B2N9jpF3/1lL9v9hP+6LHzS5KmT2c3C5Ex0sRNlqWmMDcZWAJLEG9iBtlv1NlLImdi5EyUGKmxVwwsRoQRca36EdIr3URs3ZaoyJ1bR03LwnGTzzaWs1/G2VAPfe3xjbksxF3AB8jm++wipzOJ5rgS5EvKbWsozH9UW0+ESeH8va6p1nEy00JMwlmA/QGx12a0U1huXTT1/wCF956h14vRfckKjGJKe1MX0BufHYXiPmcXyRewdvcAD8Tf7onqTlPIH5ybMc/ZCoPvzdInKTgiil7SFJ19u7/cxI+6Jo4MFzbZBLtGx8kkKvBOIfk1aKoJnAaYcmbL7YZfasds3h0iyV/NYztJlFTuvQPd7C99z6Da0MQYZJ/spX/LT+EH9GSv7KV/y0/hEs8WqySlJbrbqVI5FkU0ns9xTTMQwyd7dPPpjr+ZmCYvT6MwDz2P+W5hXCsyYGbDa0TCmpTvyH10vlJI8r3hg1XCtJM9unlE3vcLlN/VLGK/XcuhLbtqGY8qaneRb5gSBoAxsRfbUka66R5KiSjpCT+D3Xrv6iNq11kvls/Tb0Iaon4zTk50dh4iWkxdPNAbR8pubFShtMlqbE3ALKfTvFtb+Ii9cueMzWo6zktMlZQxXZr3sQL6NdTcba6eEWGZh0ieW+USVZbm2ZFZrDUb384xZ5EYycL6o6rw2/PmasK5yjxVWPTz3F3T84ZbLabKdbgg5creWmqxVuN+J5VX2XZBxkz3zAD2strWY/VMMHEeXtDYN2GQk7CY9tPLN6QuKjh6W+Jilk5shmKhNwSNjM109nXTfTrFrEeK5Odaa01f5zIcn+oUOGbT12GMvNWk+v8A9D/wjY/1k0n9snwmf9sak7lBQjKBMqCW6Zl09T2doByeo/rT/wBtP/HFCSwF/kWlPL8F6lBw3FpRxV6h3ySzNnTAxB+lmy6AE63hmS+ZFDaxnD4Of/bC34P4Vk1VdOkTC4RFmEZSA3ddVFyVI2J6Ref9T1H9af8Atp/44tZv9K5KNjeyXIr4rvUW4JbtlHxXHZUzGBUZwZQmy7PZgMqhRe1r6W8OnWGH/rNoEUDtSxCj2Uc302BIAv0hY1/D0tMU+Sgv2fbKlyRmsbX1ta+vhF+TlNRZQWecLgH84n/jjrKjjcNfeOWmi00Ocd3+1wJc9zzVc5KYD5uTNc2PtZUHlqC34RA1fM+rqCRIkAAdAHmEX2vawv6i3lFwouDsOkWyyBNNt5l3v02bu+eg+ETC1+UZZaqi9ABp8BYb+UVFPHg/7dTfnJ/+bltVZEvenp8EKuppcXqNHWagPQ5ZI08R3TbTr1iHx7hV6SVLaYwLzCwyrqFsAdT1OvTTTcw42Yk3O5ih81Pzcj9KZ+CRexsqUrIwSSXkvIr5OLGNbm22/P4lApCM63NhmGsWCqrFli536DqYrUM7gLkrVVrJOqw0in0Pe0muB0VTqoNvaa2moBjaMY+8mOCZlbXLWTEIp5D582waYuqKvjlazH0A6x0pGth2HS6eUkqSgSWgyqq6AD+db7k6xswAQQQQB4nyFdSjqGVgVZWAIIOhBB0II6RCf6A4d/wFJ/8Azyv+2J6CAKnzB46lYTShyhZ2uslADlJA+k1rBQNfE9PJBUVFVY7WNUVLErcBiosABtLlDW1r+dr3NydXDz7wgTsKaZbvU8xJgOl7E9mwudbd8Gw+qPCOf8H4xqqYBZcw5Bsjd5fHQHUe4jcwB0Dg3CkinSyy1XxCiw8NTux03JjDX1mY5VFkGw2v52hf4Vzrstp0twRtkyuPg5BHxMZ5/N+mfVknX8cksH7pkAW6CKanNKmYgCXUEnQAIhPwEyJqi4hM0XFLUqu+aYsuWOuvfmDTSAJiCK1inG0tLrKHaN4nRB79292nnFan8U1L6GaR+iAv3gXgBi1FSktc0xlRfFiFHxMU/HOZ0hFZZAaa5GjC6oCetz3iRvoPfFNxiS0/vM7M42zMTf4ny3iuMpBsdCIAZvJU96q9JX/yQ0YU3KGpKfKSBe/ZC/TTP/GGN/SreA++Pk+0a5SyZNeX0R9Hg/oR/n6mPGqoLcnZFLH3anfTYQsOWFMZ+JGc30FmTDpfVu6Nzpq9767RaePsUyUk0nRptpY/W392UGN/llgAp6MOfzk+zt5D6C+4G/qxiWEu4xJPrL2fuc2x7y+Mei3+xboDBAYxS+Knk5meoqZjakot2t1Zr7+difdDWhYclmsKsn/0f/li+1mIXGVfef4Rp9oRcsqSXl9EUsH9Bfz9RS8QzRLxwu3sifLa+mxCm8Mu0LXmfS5aiXM+vLt03Un9zCGFhtX2smXMH00VunUAnbTeL2Qtaq5Lw0+RHjezbZDz1NiCCCKJfCFrzMxYPNSSv+6BLH7TW09wA958ov2M4mtPIea30RoPEnRR7zb74SVRUNMdnY3ZiWJ8SdTGn2fTxS7x9DM7Qu4Y92uo5fyduGJU3t6qbKDtKeWslmW4VgCzFb6ZxdNdxcbXi18z+cf9GzDTSZOeflVs7m0tQ22gOZjpt3fUxI8ksBalwqXnFmnsZ5HWzABL+ZRVPvEKLn9/tdv7mV+BjbMQdnKzFKipw2VUVT55k5pj+yFsuYqoAAAtZbjyIi3RE8JYcaehppJFjLkS1IvfUKM2vUXvEtABBBBABBBBAEfj+GCppZ8gm3aynl310zKRfTXrHG0nD3acJJUq5cIVYEEMTlIItcEHfSOycdxgUslpzqzS0sZmUXKpezPbchR3iBrYG17Wip8WcuJGITZNdTPLlzxZhMAzy5q27jEKRdl0Kt4AA3FrAL/HsVk0oWWkuW8wAaFQbKOrEdT/AJxCf6YH/h6f9j/OJPEuVGJLMPzPb31LpMl2J8+0ZGv7oh63gTEpRANDPJIv3cjj4y2YA+UAbMrjd19mTJW++UEfgYisTxubPPzjafVGi/Dr6m8a9VgWIIbGgqRpcfNTD/hWMErAcSmHKlFPvb+wmD72FoAI+Mbb6esWGg5L4xO9tUkA9Zk1R0ve0rMfLbeKTxBgM2iqnp6kHNLaxsTZhvmQsNiNQbQBs1WKqu3ePlt8Y94ZwrU1jB8uRD9NhYW+yN2/nURecB4PpECzUXtcwDKzkNvqCFsAD6gkRI4jxDKktkJLzSDaVLBdzpfYbaePrGVZnSk+GmO/50NSvBjFcVstvzqZ8JwtKeUsqWO6vU7kncnzP8B0jbiBwSmxivQz6WnlJJLEJ2psTbci5Fx0uABe4GxiuTuNa2RVNTzZMt5iTOzZFBuWBsQpUm5Ow0O+0VXg3y3fP4ltZ1C9lcvgbePJ8txGVTjWXIGab66Fh/hXyJMXmVOKm4Nvw+ELjgniKRKaaah2WdOmXZmHd66EjbUm9wBt4QxIjyouLVbWyXz8STFkppz13fp4EimLaarr5Rp4tihMiaMo/NTOt/omMUauLTAsicToBKmX/ZMUY1R4lsWpP2WU/lXKISob6JaWPeA5On6wi9RS+V35ib/eD/DF0i7mPW6X50K2GtKY/nUpvNClvTy3tqky23RgevQXUfGJDgCqz0KfYZk6dDmH3MImMUw9Z8l5T7Otr+B3B9xsfdC04UxdqGqaVO7qM2SZfZSDYN6D8D6RNWu+x3Bc47kNj7nIU3ylsNWCPsRPEXEMuklZ31Y3CJ1Y/uUaXP8AGKMYuT4Y8y9KSiuKXIpvMrG80xadTpL7z/pEaD3Kfix8I1uWHBpxGvlyyt5Mu0yeemQH2b+LGy6a6k9DFWqJ7THZ2N2YlifEnUx0/wAl+DvkOHq7radU2mvcWIH+7U+im5HQsw6R9PTUqoKKPmLrXbNyZfSQo8AB7gBHLk+e2N8QDKe5NngL5SZXUBr2PZoWt9Ynxhyc6uMVo8PeUrfP1IMtAL3CnSY2m1lNh5sPAxUvydOFSonV0xSMw7GSSNCL3mML7i4VbjwYRKRDtAj7BBABBBBABBBBAHidKDKVYBlYEEEXBB0IIO4IhE0HGUzhyvnUNQsybQkmZJAsXRWuVKZiARe6stx3gSLahnzFP5g8EUVYiz60TAKdW70rMWymxNwiMzAWvoNLsfGAIjD+fmFzLZ3myb3/ADkom3r2effyixUHMjDZwBStkai9mcSzbbUTMpB8jrC5o+TWDVeY0le7Eg2VZsl8vQXXJmtcdbX8Yw1H5NOnzddrf6UnS3umbwA2P9M6H/jKX/nyv+6MFTzAw6XbNW02u1pqN/hJhX0H5NyK16mtJQbiXLCH9p2YDW3Qxb8M4BwShKBlp2mNfKaiajs1r7K5y6A/RXw66wBbMI4qpaokU05Jtt8l2A9SBYRVea3LJcTlCZKstVKU5CbAON8jH12PQk9CYvqIALAWA6DaPUAchYVxJUYc0yQ6aqSDLmXBR/4eI6/fDR5F4PUrVT6irpWBnShMl1DqQdSLql9LMrX0tongY0+dmBz6nFJS0tKJrpTpNYouZmBdlHaKdCoyW676nUANvg+tqZtOjVcnsZmRbr4HUH8AbdL2ubXjmNUU3NLc7dknFRb2Rp01ZXTMSnynXsqOUE7NwhzTSyhmJcm2VTmWwHUR5n8sqJqz5asspPuzEhjlLNuxU6ZrE6i297XiA508UV9HJl/IwAk0lHmqM0xW3AUHQBhfvWJuDsbE7/CGOy6LDUesqJzHR3epLFwXt3Tm2sxta8SrV7rocC056V9HMmlAgSrlkElU0mK313G5tYgkaWI6xCcueJGb+rTWvZbyid7Ddb9QBqPCx8rODjPA8Mq5HbzRKHaKvzvcRgCAFbtDax1Frkg6aGOdaZfk1cglzEmZJq2dCSrC4262INiPWIMulWVtaE+Pa67E0OaIPjaoyUM4i+oC6faYA+61x74nSIpnM+otTy0+tMvvr3Qenh3h90fOY0eK2K8z6DJlw1SfkZOWVMVpXY7PMNvRQBf43HuMW6I3hqi7Gkkp1CAn1bvH7zElHl8+OyUvM9ohwVxiEVDjXgzt7z5P50AZl6OALafbt8fXe3xWMd4/kSCVT55x0U9wer9fdf3R1j94p618/wA5nOR3bhpZy/ORA8Pcwuxl9lUIT2a2Rhv3RorA+ls3TTSKtjWNTKqaZkw+SqNlHgP51j7W1M2tqCwl5pkw6JKQkk+Si5J89SYZ/BP5P06daZiDGQm4lLYzT+k2qp6an9ExvV0Qg+NLRswbL5yXA3qkVrk5wf8AL8RQut5NPabMuNDY9xT+k246hWjqCvrlky2mOSFQXNgST4AKNSxOgA1JIAjT4e4Zp6GV2VLKWWl7m1yWO12Y3JPrEmRfeLBXFbh3LWZiNY2IYstgfzFJc9xBqgmkHfUkoNCxJO5WGjLlhQAoAAFgALADyEeoIAIIIIAIIIIAIIIIAIIIIAQ3NTk1OE81WHSy6zGu8lAAyNvmQC3cJ6bg+R7sRhfAXEbBQJlRJTLZc9WVAA0AyLMLD0yx0hBACVwLkBNmHPiVY7ZjmaXLZmJJ1OaZM3N97L53hncPcE0dCP6rTy5ZsRntmmG+4MxruR5XtE5BABBBBACk5pcSTsJxKRXIkuas6namKNmBARxNJDA7kuNbdDp1i98P8RtW0nay0MqY8ssqPcEEggXut7BuuU3FiAbiIbm7wM2JUQEkKaiS2eXfS4tZ0B2BYWtfS6jbcUjgPmtUTKpKOZThHCssxzfMGlqSxZSosSykW6Fo7ik9uoJKVV8QicvbBKemlIe2f5qarhQczjUzLncKMoHWMXFFEMWoctHPl5TMViSWsct+42XVSMwNivQaDQwvOYU+vpKueXqZzJVKRmzWV5ZBBRlBy90Era22oteMfDPMZaSgm0yymExg5SarD237t2BGmVQLWv7I90kZaNxkeFz4r4fnHCXWsnqDTjOgkqchCqElI2YZjrcX09q5vaE1RTQs1Ga+VXUm2psCCbX6xvYpxRVVKKk+c8xEACqTppoCQPab7TXPnDH5O8pErFNVXITIN1lS7uhc6XfMpByDUCx1N/DWOxqXI9WxonmhT/2c34J/3xXMb4pk1NXKd0fsJQ9ju3Jvc6XtYmwOuwh34ly14fp2Cz0kSWIuBMq5iEja4DThcXgw7lvw9UMUkJImsBmKy6uY5A0F7LOJtcjXzijDDrg9YlueZZNaSFPM5qC2lOb+cwW+5IwNzJqH/NU6m2/tv6eza3WH8/BOFUkp5rUlMiS0JZnlq1lXUm7Anp6mKJh/P9Zs9ZNNhzM0xwiATVUsSbLcdnYe86a6wWFQv2/UPNuf7voUCtwXGq7u/JJ6oSBkEtpS+/tLEjzJsImeFfyfKuc961hTSwdQrLMmN6ZSUA8yT+iY6HkFiqlwFYgZgDmAPUBrC4v1sPQRkizCEYLSK0K0pym9ZPUgeFOB6TDpeSmlBSfamN3pjernW2mwsPLWJ6CCOjkIIIIAIIIIAIIIIAIIIIAIIIIAIIIIAIIIIAIIIIAIIIIAIXfHHKJa2qWrp57UtQLZ3Cls1hZW0ZSGAFr3sRbTxYkEAIWu4N4gWXOpnSVWS5gsJjzEJFxa6do6sD11BsRceMVak5F4q7hWkJLB3Zp0oqPUIzN8BHUcQWMV1cLilppLb2ebPKjyORZbEi32hHrbfMFD4R5AUtPaZWv8pca5BdZI9R7T++w8VjY46510tChkUWWfPUZRl/My9NLsNGy6dxfQkWtEdxTwrxFXqUmTqWXKYWMuS7opFrEMcpZgfAsR5Ri4T/J2lrZ8QmmY39lKJVB+lM9o+4L6mPAKegw+txqt0LTp0wjPMbRUHixAsqAbADyAvpHSvCXCVLg1GwDKLDPPnvZSxHUnoo1svS/UkkzmEYJIpZYlU8pJSD6KC2viepPmbmMWN8N09YEFTLE1ZbFlVi2S5FrsgOViBe2YG1za14A595r82TiJ+TUoZaUEE3FnmsNrjcKDsu5Op6AMXkzyy+QyvlVStqmauisBeUp6eIdhv4Du+N2Bh3D9NT/mJEqVoBdJaqbDbUC5iQgAggggAggggAggggAggggAggggAggg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83" y="548680"/>
            <a:ext cx="2103583" cy="179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4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quel moment?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7173" y="4653136"/>
            <a:ext cx="8229600" cy="1728192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élèves effectuant de l’ AS restent pique-niquer entre eux le mercredi midi au self avant d’aller au complexe sportif.</a:t>
            </a:r>
            <a:endParaRPr lang="fr-FR" dirty="0"/>
          </a:p>
        </p:txBody>
      </p:sp>
      <p:pic>
        <p:nvPicPr>
          <p:cNvPr id="2050" name="Picture 2" descr="http://www.gratuit-imprimer.com/sites/gratuit-imprimer.com/files/images/emploi-du-temps-gratuit-vierg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9"/>
          <a:stretch/>
        </p:blipFill>
        <p:spPr bwMode="auto">
          <a:xfrm>
            <a:off x="1475656" y="1052736"/>
            <a:ext cx="6264696" cy="360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99182" y="3212976"/>
            <a:ext cx="808822" cy="71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3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Est-ce obligatoire 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fr-FR" dirty="0" smtClean="0"/>
              <a:t>L’ AS est une activité non obligatoire.</a:t>
            </a:r>
          </a:p>
          <a:p>
            <a:endParaRPr lang="fr-FR" dirty="0" smtClean="0"/>
          </a:p>
          <a:p>
            <a:r>
              <a:rPr lang="fr-FR" dirty="0" smtClean="0"/>
              <a:t>Un élève peut effectuer une activité un mercredi sans avoir l’obligation de venir TOUS les mercredis.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2103437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3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Quelles sont les activités?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48925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 l’ AS, on peut pratiquer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- le cross en </a:t>
            </a:r>
            <a:r>
              <a:rPr lang="fr-FR" dirty="0" err="1" smtClean="0"/>
              <a:t>compet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- de l’athlétisme,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- du tennis de table,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- du </a:t>
            </a:r>
            <a:r>
              <a:rPr lang="fr-FR" dirty="0" err="1" smtClean="0"/>
              <a:t>trisport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lvl="3"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/>
              <a:t>football + volley-ball + handball pour les </a:t>
            </a:r>
            <a:r>
              <a:rPr lang="fr-FR" dirty="0" smtClean="0"/>
              <a:t>garçons</a:t>
            </a:r>
          </a:p>
          <a:p>
            <a:pPr lvl="3"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/>
              <a:t>basketball + volley-ball + handball pour les filles.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103437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7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Qui encadre?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fr-FR" dirty="0" smtClean="0"/>
              <a:t>Les activités de l’ AS sont encadrées par les professeurs d’ EPS du collège.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2103437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9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 AS, c’est aussi: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682" y="2420888"/>
            <a:ext cx="8229600" cy="384929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Former des jeunes arbitres : il est possible de participer à des formations d’arbitrage pour arbitrer des compétitions d’ AS.</a:t>
            </a:r>
          </a:p>
          <a:p>
            <a:r>
              <a:rPr lang="fr-FR" dirty="0" smtClean="0"/>
              <a:t>Certains anciens élèves ont arbitré des championnats de France de Handball par exemple.</a:t>
            </a:r>
          </a:p>
          <a:p>
            <a:r>
              <a:rPr lang="fr-FR" dirty="0" smtClean="0"/>
              <a:t>On peut également être juge élève, notamment en athlétisme.</a:t>
            </a:r>
            <a:endParaRPr lang="fr-FR" dirty="0"/>
          </a:p>
        </p:txBody>
      </p:sp>
      <p:pic>
        <p:nvPicPr>
          <p:cNvPr id="6146" name="Picture 2" descr="http://www.croscotedazur.fr/images/cros/arbitre%5b1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99869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841297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Pourquoi faire parti de l’AS?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Pour faire plus de sport gratuitement avec ses copains et copines.</a:t>
            </a:r>
          </a:p>
          <a:p>
            <a:r>
              <a:rPr lang="fr-FR" dirty="0" smtClean="0"/>
              <a:t>Pour passer de bons moments le mercredi après-midi</a:t>
            </a:r>
          </a:p>
          <a:p>
            <a:r>
              <a:rPr lang="fr-FR" dirty="0" smtClean="0"/>
              <a:t>Pour participer à des compétitions et affronter des collégiens venant d’autres établissements.</a:t>
            </a:r>
          </a:p>
          <a:p>
            <a:r>
              <a:rPr lang="fr-FR" dirty="0" smtClean="0"/>
              <a:t>Pour découvrir de nouveaux sports.</a:t>
            </a:r>
          </a:p>
          <a:p>
            <a:r>
              <a:rPr lang="fr-FR" dirty="0" smtClean="0"/>
              <a:t>Pour progresser dans certains sports.</a:t>
            </a:r>
            <a:endParaRPr lang="fr-FR" dirty="0"/>
          </a:p>
        </p:txBody>
      </p:sp>
      <p:pic>
        <p:nvPicPr>
          <p:cNvPr id="8194" name="Picture 2" descr="http://t0.gstatic.com/images?q=tbn:ANd9GcS7dG_lfJh9cllvql2kUuVyVOHjDYWyEW1xSIECC2KjNWeaghZx8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0396"/>
            <a:ext cx="1968153" cy="19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0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Comment faire parti de l’AS?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849291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Si tu veux intégrer l’ AS du collège, il suffit d’en parler à ton professeur d’EPS.</a:t>
            </a:r>
          </a:p>
          <a:p>
            <a:endParaRPr lang="fr-FR" dirty="0"/>
          </a:p>
          <a:p>
            <a:r>
              <a:rPr lang="fr-FR" dirty="0" smtClean="0"/>
              <a:t>Puis, tu devras rapporter un certificat médical.</a:t>
            </a:r>
          </a:p>
          <a:p>
            <a:endParaRPr lang="fr-FR" dirty="0"/>
          </a:p>
          <a:p>
            <a:r>
              <a:rPr lang="fr-FR" dirty="0" smtClean="0"/>
              <a:t>L’inscription à l’ AS est totalement GRATUITE.</a:t>
            </a:r>
          </a:p>
          <a:p>
            <a:endParaRPr lang="fr-FR" dirty="0"/>
          </a:p>
          <a:p>
            <a:r>
              <a:rPr lang="fr-FR" dirty="0" smtClean="0"/>
              <a:t>Les déplacements lors des compétitions sont pris en charge par l’établissement. </a:t>
            </a:r>
            <a:endParaRPr lang="fr-FR" dirty="0"/>
          </a:p>
        </p:txBody>
      </p:sp>
      <p:pic>
        <p:nvPicPr>
          <p:cNvPr id="9218" name="Picture 2" descr="http://t2.gstatic.com/images?q=tbn:ANd9GcTz5RpWaxuDq-GjOgKBuT9jbUFZ-w2C68L-1WB1Al8M3FNCB3iz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" y="333027"/>
            <a:ext cx="4320524" cy="158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548680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6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344</Words>
  <Application>Microsoft Office PowerPoint</Application>
  <PresentationFormat>Affichage à l'écran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L’ Association Sportive</vt:lpstr>
      <vt:lpstr>Qu’est-ce qu’on y fait?</vt:lpstr>
      <vt:lpstr>A quel moment?</vt:lpstr>
      <vt:lpstr>Est-ce obligatoire ?</vt:lpstr>
      <vt:lpstr>Quelles sont les activités?</vt:lpstr>
      <vt:lpstr>Qui encadre?</vt:lpstr>
      <vt:lpstr>L’ AS, c’est aussi:</vt:lpstr>
      <vt:lpstr>Pourquoi faire parti de l’AS?</vt:lpstr>
      <vt:lpstr>Comment faire parti de l’AS?</vt:lpstr>
      <vt:lpstr>Témoignages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Association Sportive</dc:title>
  <dc:creator>David</dc:creator>
  <cp:lastModifiedBy>David</cp:lastModifiedBy>
  <cp:revision>13</cp:revision>
  <dcterms:created xsi:type="dcterms:W3CDTF">2013-09-04T13:20:05Z</dcterms:created>
  <dcterms:modified xsi:type="dcterms:W3CDTF">2013-09-12T18:31:23Z</dcterms:modified>
</cp:coreProperties>
</file>